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80" r:id="rId9"/>
    <p:sldId id="284" r:id="rId10"/>
    <p:sldId id="281" r:id="rId11"/>
    <p:sldId id="282" r:id="rId12"/>
    <p:sldId id="283" r:id="rId13"/>
    <p:sldId id="285" r:id="rId14"/>
    <p:sldId id="287" r:id="rId15"/>
    <p:sldId id="265" r:id="rId16"/>
    <p:sldId id="266" r:id="rId17"/>
    <p:sldId id="269" r:id="rId18"/>
    <p:sldId id="277" r:id="rId19"/>
    <p:sldId id="271" r:id="rId20"/>
    <p:sldId id="270" r:id="rId21"/>
    <p:sldId id="279" r:id="rId22"/>
    <p:sldId id="273" r:id="rId23"/>
    <p:sldId id="272" r:id="rId24"/>
    <p:sldId id="274" r:id="rId25"/>
    <p:sldId id="276" r:id="rId26"/>
    <p:sldId id="275" r:id="rId27"/>
    <p:sldId id="267" r:id="rId28"/>
    <p:sldId id="26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0A29-FCC6-4CA7-ACE1-57D1991EC9DF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5A327-07B6-4A4E-8C6B-2C8282CA7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05001" y="1193800"/>
            <a:ext cx="5650085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MASS VIGILANT SYSTEM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33401" y="2819400"/>
            <a:ext cx="8381999" cy="132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Project Guide: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G.Siva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Shankar,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M.Tech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/>
              <a:t>Assistant Professor, </a:t>
            </a:r>
          </a:p>
          <a:p>
            <a:r>
              <a:rPr lang="en-US" dirty="0"/>
              <a:t>Department of IT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    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Team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Associates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algn="r"/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M.Chandrika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(16A91A1208)</a:t>
            </a:r>
          </a:p>
          <a:p>
            <a:pPr algn="r"/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Ch.V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Vijay Krishna(16A91A1209)</a:t>
            </a:r>
          </a:p>
          <a:p>
            <a:pPr algn="r"/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K.Vikhyatha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Babu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(16A91A1222)</a:t>
            </a:r>
          </a:p>
          <a:p>
            <a:pPr algn="r"/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K.Dharmendra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Reddy(16A91A1206)</a:t>
            </a:r>
          </a:p>
          <a:p>
            <a:pPr marL="342900" lvl="0" indent="-342900" algn="r">
              <a:spcBef>
                <a:spcPct val="20000"/>
              </a:spcBef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342900" lvl="0" indent="-342900" algn="r">
              <a:spcBef>
                <a:spcPct val="20000"/>
              </a:spcBef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Class Diagram: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C:\Users\user\Desktop\Snaps\classp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66925" y="1767681"/>
            <a:ext cx="50101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76800" cy="868362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Sequence Diagram: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Content Placeholder 6" descr="H:\project\g11seq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40755" y="1756069"/>
            <a:ext cx="7262490" cy="4214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388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Collaboration Diagram: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H:\project\g11coll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97063" y="2274607"/>
            <a:ext cx="6149873" cy="3287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388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Activity Diagram(Admin):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Content Placeholder 3" descr="C:\Users\user\Desktop\Snaps\admin Activityp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30324" y="1600200"/>
            <a:ext cx="428335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388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Activity Diagram(User):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5" name="Picture 4" descr="C:\Users\user\Desktop\Snaps\user Activityp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8697" y="1520507"/>
            <a:ext cx="4586605" cy="381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2602"/>
            <a:ext cx="6934200" cy="8127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PROCESS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498600"/>
            <a:ext cx="7239000" cy="4775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Firstly,the</a:t>
            </a:r>
            <a:r>
              <a:rPr lang="en-US" dirty="0" smtClean="0"/>
              <a:t> admin will have to register.</a:t>
            </a:r>
          </a:p>
          <a:p>
            <a:r>
              <a:rPr lang="en-US" dirty="0" smtClean="0"/>
              <a:t>After registration the admin will have to login to the website.</a:t>
            </a:r>
          </a:p>
          <a:p>
            <a:r>
              <a:rPr lang="en-US" dirty="0" smtClean="0"/>
              <a:t>The admin dash board will contain Add </a:t>
            </a:r>
            <a:r>
              <a:rPr lang="en-US" dirty="0" err="1" smtClean="0"/>
              <a:t>user,vigilance,feedback</a:t>
            </a:r>
            <a:r>
              <a:rPr lang="en-US" dirty="0" smtClean="0"/>
              <a:t> report and password change options.</a:t>
            </a:r>
          </a:p>
          <a:p>
            <a:r>
              <a:rPr lang="en-US" dirty="0" smtClean="0"/>
              <a:t>The admin will log in by using his credentials and he will redirected to his dashboard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2602"/>
            <a:ext cx="6934200" cy="8127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PROCESS </a:t>
            </a:r>
            <a:r>
              <a:rPr lang="en-US" dirty="0" err="1" smtClean="0">
                <a:solidFill>
                  <a:srgbClr val="FF0000"/>
                </a:solidFill>
              </a:rPr>
              <a:t>Contn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498600"/>
            <a:ext cx="7239000" cy="4775200"/>
          </a:xfrm>
        </p:spPr>
        <p:txBody>
          <a:bodyPr>
            <a:normAutofit/>
          </a:bodyPr>
          <a:lstStyle/>
          <a:p>
            <a:r>
              <a:rPr lang="en-US" dirty="0" smtClean="0"/>
              <a:t>The users also can login by using there log in credentials given by the admin.</a:t>
            </a:r>
          </a:p>
          <a:p>
            <a:r>
              <a:rPr lang="en-US" dirty="0" smtClean="0"/>
              <a:t>The camera will detect the no of faces and if the count is more than the specified then an alarm will raises.</a:t>
            </a:r>
          </a:p>
          <a:p>
            <a:r>
              <a:rPr lang="en-US" dirty="0" smtClean="0"/>
              <a:t>The admin or User will respond manually by after looking into video.</a:t>
            </a:r>
          </a:p>
          <a:p>
            <a:r>
              <a:rPr lang="en-US" dirty="0" smtClean="0"/>
              <a:t>The users can also give the feedback to the </a:t>
            </a:r>
            <a:r>
              <a:rPr lang="en-US" dirty="0" err="1" smtClean="0"/>
              <a:t>the</a:t>
            </a:r>
            <a:r>
              <a:rPr lang="en-US" dirty="0" smtClean="0"/>
              <a:t> admin.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E:\Project\Team-11\Screen Shots\Home Screen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1676400"/>
            <a:ext cx="8382000" cy="4343400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38200" y="6019800"/>
            <a:ext cx="7848600" cy="609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Home Screen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+mn-lt"/>
              </a:rPr>
              <a:t>About Project</a:t>
            </a:r>
            <a:endParaRPr lang="en-US" sz="3600" dirty="0">
              <a:latin typeface="+mn-lt"/>
            </a:endParaRPr>
          </a:p>
        </p:txBody>
      </p:sp>
      <p:pic>
        <p:nvPicPr>
          <p:cNvPr id="9218" name="Picture 2" descr="E:\Project\Team-11\Screen Shots\About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1"/>
            <a:ext cx="8229600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5334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                                    Admin Login</a:t>
            </a:r>
            <a:endParaRPr lang="en-US" dirty="0"/>
          </a:p>
        </p:txBody>
      </p:sp>
      <p:pic>
        <p:nvPicPr>
          <p:cNvPr id="3074" name="Picture 2" descr="E:\Project\Team-11\Screen Shots\admin log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458200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963877"/>
            <a:ext cx="2620771" cy="4930247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77801"/>
            <a:ext cx="5334000" cy="6299199"/>
          </a:xfrm>
        </p:spPr>
        <p:txBody>
          <a:bodyPr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/>
              <a:t>The main objective of this project is to reduce the manual work in finding </a:t>
            </a:r>
            <a:r>
              <a:rPr lang="en-US" sz="1800" dirty="0" err="1" smtClean="0"/>
              <a:t>supicious</a:t>
            </a:r>
            <a:r>
              <a:rPr lang="en-US" sz="1800" dirty="0" smtClean="0"/>
              <a:t> </a:t>
            </a:r>
            <a:r>
              <a:rPr lang="en-US" sz="1800" dirty="0"/>
              <a:t>activities.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algn="just">
              <a:lnSpc>
                <a:spcPct val="150000"/>
              </a:lnSpc>
            </a:pPr>
            <a:r>
              <a:rPr lang="en-US" sz="1800" dirty="0"/>
              <a:t>Everyday actions are increasingly being handled by electronically, instead of finding suspicious activities through manually.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71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                 Admin Dashboard</a:t>
            </a:r>
            <a:endParaRPr lang="en-US" dirty="0"/>
          </a:p>
        </p:txBody>
      </p:sp>
      <p:pic>
        <p:nvPicPr>
          <p:cNvPr id="2050" name="Picture 2" descr="E:\Project\Team-11\Screen Shots\admin dashbo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0500"/>
            <a:ext cx="8382000" cy="5295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+mn-lt"/>
              </a:rPr>
              <a:t>User Registration</a:t>
            </a:r>
            <a:endParaRPr lang="en-US" sz="3600" dirty="0">
              <a:latin typeface="+mn-lt"/>
            </a:endParaRPr>
          </a:p>
        </p:txBody>
      </p:sp>
      <p:pic>
        <p:nvPicPr>
          <p:cNvPr id="10242" name="Picture 2" descr="E:\Project\Team-11\Screen Shots\User Registratio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229600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+mn-lt"/>
              </a:rPr>
              <a:t>User Login</a:t>
            </a:r>
            <a:endParaRPr lang="en-US" sz="3600" dirty="0">
              <a:latin typeface="+mn-lt"/>
            </a:endParaRPr>
          </a:p>
        </p:txBody>
      </p:sp>
      <p:pic>
        <p:nvPicPr>
          <p:cNvPr id="5122" name="Picture 2" descr="E:\Project\Team-11\Screen Shots\User Logi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1"/>
            <a:ext cx="8229600" cy="51815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72200"/>
            <a:ext cx="8229600" cy="5334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User Dashboard</a:t>
            </a:r>
            <a:endParaRPr lang="en-US" sz="3600" dirty="0">
              <a:latin typeface="+mn-lt"/>
            </a:endParaRPr>
          </a:p>
        </p:txBody>
      </p:sp>
      <p:pic>
        <p:nvPicPr>
          <p:cNvPr id="4098" name="Picture 2" descr="E:\Project\Team-11\Screen Shots\Camera Access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229600" cy="5454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+mn-lt"/>
              </a:rPr>
              <a:t>Feedback Form</a:t>
            </a:r>
            <a:endParaRPr lang="en-US" sz="3600" dirty="0">
              <a:latin typeface="+mn-lt"/>
            </a:endParaRPr>
          </a:p>
        </p:txBody>
      </p:sp>
      <p:pic>
        <p:nvPicPr>
          <p:cNvPr id="7170" name="Picture 2" descr="E:\Project\Team-11\Screen Shots\Contact Form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22960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+mn-lt"/>
              </a:rPr>
              <a:t>Feedback Data</a:t>
            </a:r>
            <a:endParaRPr lang="en-US" sz="3600" dirty="0">
              <a:latin typeface="+mn-lt"/>
            </a:endParaRPr>
          </a:p>
        </p:txBody>
      </p:sp>
      <p:pic>
        <p:nvPicPr>
          <p:cNvPr id="8194" name="Picture 2" descr="E:\Project\Team-11\Screen Shots\FeedBack Data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1"/>
            <a:ext cx="8229600" cy="5029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1200"/>
            <a:ext cx="8229600" cy="6096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Face </a:t>
            </a:r>
            <a:r>
              <a:rPr lang="en-US" sz="3600" dirty="0" err="1" smtClean="0">
                <a:latin typeface="+mn-lt"/>
              </a:rPr>
              <a:t>Recogniton</a:t>
            </a:r>
            <a:r>
              <a:rPr lang="en-US" sz="3600" dirty="0" smtClean="0">
                <a:latin typeface="+mn-lt"/>
              </a:rPr>
              <a:t> and Counting </a:t>
            </a:r>
            <a:r>
              <a:rPr lang="en-US" sz="3600" dirty="0" err="1" smtClean="0">
                <a:latin typeface="+mn-lt"/>
              </a:rPr>
              <a:t>No.of.Faces</a:t>
            </a:r>
            <a:endParaRPr lang="en-US" sz="3600" dirty="0">
              <a:latin typeface="+mn-lt"/>
            </a:endParaRPr>
          </a:p>
        </p:txBody>
      </p:sp>
      <p:pic>
        <p:nvPicPr>
          <p:cNvPr id="6146" name="Picture 2" descr="E:\Project\Team-11\Screen Shots\Face Recogniton and Counting No.of.Faces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2296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2E8F08-D4BB-4B3E-A0C2-FC2AD0DD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053640"/>
            <a:ext cx="2751871" cy="2760099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931" y="801865"/>
            <a:ext cx="3979563" cy="5230635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4000" dirty="0">
                <a:solidFill>
                  <a:srgbClr val="000000"/>
                </a:solidFill>
              </a:rPr>
              <a:t>Any Queries….!!!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2E8F08-D4BB-4B3E-A0C2-FC2AD0DD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053640"/>
            <a:ext cx="2751871" cy="2760099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931" y="801865"/>
            <a:ext cx="3979563" cy="5230635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4000" dirty="0">
                <a:solidFill>
                  <a:srgbClr val="000000"/>
                </a:solidFill>
              </a:rPr>
              <a:t>Thank you….!!!</a:t>
            </a:r>
          </a:p>
        </p:txBody>
      </p:sp>
    </p:spTree>
    <p:extLst>
      <p:ext uri="{BB962C8B-B14F-4D97-AF65-F5344CB8AC3E}">
        <p14:creationId xmlns:p14="http://schemas.microsoft.com/office/powerpoint/2010/main" xmlns="" val="74317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963877"/>
            <a:ext cx="2620771" cy="4930247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024" y="963877"/>
            <a:ext cx="4783327" cy="4930247"/>
          </a:xfrm>
        </p:spPr>
        <p:txBody>
          <a:bodyPr anchor="ctr"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1800" dirty="0">
                <a:cs typeface="Times New Roman" pitchFamily="18" charset="0"/>
              </a:rPr>
              <a:t>Polling Booths.</a:t>
            </a:r>
          </a:p>
          <a:p>
            <a:pPr algn="just">
              <a:buFont typeface="Wingdings" pitchFamily="2" charset="2"/>
              <a:buChar char="Ø"/>
            </a:pPr>
            <a:endParaRPr lang="en-IN" sz="1800" dirty="0"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1800" dirty="0">
                <a:cs typeface="Times New Roman" pitchFamily="18" charset="0"/>
              </a:rPr>
              <a:t>Hospitals. </a:t>
            </a:r>
          </a:p>
          <a:p>
            <a:pPr algn="just">
              <a:buFont typeface="Wingdings" pitchFamily="2" charset="2"/>
              <a:buChar char="Ø"/>
            </a:pPr>
            <a:endParaRPr lang="en-IN" sz="1800" dirty="0"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1800" dirty="0">
                <a:cs typeface="Times New Roman" pitchFamily="18" charset="0"/>
              </a:rPr>
              <a:t>ATM’S.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990601"/>
            <a:ext cx="3097021" cy="4930247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Requirements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624" y="787401"/>
            <a:ext cx="5945377" cy="541152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4 GB RAM</a:t>
            </a:r>
          </a:p>
          <a:p>
            <a:endParaRPr lang="en-US" sz="2400" dirty="0"/>
          </a:p>
          <a:p>
            <a:r>
              <a:rPr lang="en-US" sz="2400" dirty="0"/>
              <a:t>i3 or above version processor</a:t>
            </a:r>
          </a:p>
          <a:p>
            <a:endParaRPr lang="en-US" sz="2400" dirty="0"/>
          </a:p>
          <a:p>
            <a:r>
              <a:rPr lang="en-US" sz="2400" dirty="0"/>
              <a:t>780p HD camera for better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990601"/>
            <a:ext cx="3097021" cy="4930247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Requirements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024" y="963877"/>
            <a:ext cx="5945377" cy="5411524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Front end(IDE</a:t>
            </a:r>
            <a:r>
              <a:rPr lang="en-US" sz="1800"/>
              <a:t>)                   </a:t>
            </a:r>
            <a:r>
              <a:rPr lang="en-US" sz="1800" b="1" smtClean="0"/>
              <a:t>:</a:t>
            </a:r>
            <a:r>
              <a:rPr lang="en-US" sz="1800" smtClean="0"/>
              <a:t>    </a:t>
            </a:r>
            <a:r>
              <a:rPr lang="en-US" sz="1800" dirty="0"/>
              <a:t>Visual Studio2010</a:t>
            </a:r>
          </a:p>
          <a:p>
            <a:r>
              <a:rPr lang="en-US" sz="1800" dirty="0"/>
              <a:t>Server Side Technology    </a:t>
            </a:r>
            <a:r>
              <a:rPr lang="en-US" sz="1800" b="1" dirty="0"/>
              <a:t>:    </a:t>
            </a:r>
            <a:r>
              <a:rPr lang="en-US" sz="1800" dirty="0"/>
              <a:t>Python Flask</a:t>
            </a:r>
          </a:p>
          <a:p>
            <a:r>
              <a:rPr lang="en-US" sz="1800" dirty="0"/>
              <a:t>Languages                          </a:t>
            </a:r>
            <a:r>
              <a:rPr lang="en-US" sz="1800" b="1" dirty="0"/>
              <a:t>:    </a:t>
            </a:r>
            <a:r>
              <a:rPr lang="en-US" sz="1800" dirty="0"/>
              <a:t>Python Open CV, 			                                       HTML5,Java Script</a:t>
            </a:r>
          </a:p>
          <a:p>
            <a:r>
              <a:rPr lang="en-US" sz="1800" dirty="0"/>
              <a:t>Backend(database)           </a:t>
            </a:r>
            <a:r>
              <a:rPr lang="en-US" sz="1800" b="1" dirty="0"/>
              <a:t>:   </a:t>
            </a:r>
            <a:r>
              <a:rPr lang="en-US" sz="1800" dirty="0" err="1" smtClean="0"/>
              <a:t>MySQL</a:t>
            </a:r>
            <a:endParaRPr lang="en-US" sz="1800" dirty="0"/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Working Platform</a:t>
            </a:r>
            <a:r>
              <a:rPr lang="en-US" sz="1800" dirty="0"/>
              <a:t> </a:t>
            </a:r>
          </a:p>
          <a:p>
            <a:r>
              <a:rPr lang="en-US" sz="1800" dirty="0"/>
              <a:t>Operating System             </a:t>
            </a:r>
            <a:r>
              <a:rPr lang="en-US" sz="1800" b="1" dirty="0"/>
              <a:t>:    </a:t>
            </a:r>
            <a:r>
              <a:rPr lang="en-US" sz="1800" dirty="0"/>
              <a:t>Windows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990601"/>
            <a:ext cx="3097021" cy="4930247"/>
          </a:xfrm>
        </p:spPr>
        <p:txBody>
          <a:bodyPr>
            <a:normAutofit/>
          </a:bodyPr>
          <a:lstStyle/>
          <a:p>
            <a:pPr algn="r"/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</a:t>
            </a: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024" y="963877"/>
            <a:ext cx="5945377" cy="5411524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Must be connected to </a:t>
            </a:r>
            <a:r>
              <a:rPr lang="en-US" sz="1800" dirty="0" smtClean="0"/>
              <a:t>Network</a:t>
            </a:r>
          </a:p>
          <a:p>
            <a:pPr>
              <a:buNone/>
            </a:pPr>
            <a:endParaRPr lang="en-US" sz="1800" dirty="0"/>
          </a:p>
          <a:p>
            <a:r>
              <a:rPr lang="en-US" sz="1800" dirty="0"/>
              <a:t>Crowd Identification</a:t>
            </a:r>
          </a:p>
          <a:p>
            <a:endParaRPr lang="en-US" sz="1800" dirty="0"/>
          </a:p>
          <a:p>
            <a:r>
              <a:rPr lang="en-US" sz="1800" dirty="0"/>
              <a:t>API, to send alert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980" y="990601"/>
            <a:ext cx="3097021" cy="4930247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 Functional Requirements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024" y="963877"/>
            <a:ext cx="5945377" cy="5411524"/>
          </a:xfrm>
        </p:spPr>
        <p:txBody>
          <a:bodyPr anchor="ctr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Availability</a:t>
            </a:r>
          </a:p>
          <a:p>
            <a:endParaRPr lang="en-US" sz="1800" dirty="0"/>
          </a:p>
          <a:p>
            <a:r>
              <a:rPr lang="en-US" sz="1800" dirty="0"/>
              <a:t>Reusability</a:t>
            </a:r>
          </a:p>
          <a:p>
            <a:endParaRPr lang="en-US" sz="1800" dirty="0"/>
          </a:p>
          <a:p>
            <a:r>
              <a:rPr lang="en-US" sz="1800" dirty="0"/>
              <a:t>Updatability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                  UML Diagrams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Content Placeholder 3" descr="C:\Users\user\Desktop\Snaps\admin usecasep.JPG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1219200" y="2286000"/>
            <a:ext cx="6858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600201"/>
            <a:ext cx="8229600" cy="5333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Use case diagram(Admin):</a:t>
            </a:r>
            <a:endParaRPr lang="en-US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62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Use case diagram(User):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descr="C:\Users\user\Desktop\Snaps\user usecasep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752600"/>
            <a:ext cx="548639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306</Words>
  <Application>Microsoft Office PowerPoint</Application>
  <PresentationFormat>On-screen Show (4:3)</PresentationFormat>
  <Paragraphs>79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Introduction</vt:lpstr>
      <vt:lpstr>Applications</vt:lpstr>
      <vt:lpstr>Hardware Requirements</vt:lpstr>
      <vt:lpstr>Software Requirements</vt:lpstr>
      <vt:lpstr>Functional Requirements</vt:lpstr>
      <vt:lpstr>Non Functional Requirements</vt:lpstr>
      <vt:lpstr>                  UML Diagrams</vt:lpstr>
      <vt:lpstr>Use case diagram(User):</vt:lpstr>
      <vt:lpstr>Class Diagram:</vt:lpstr>
      <vt:lpstr>Sequence Diagram:</vt:lpstr>
      <vt:lpstr>Collaboration Diagram:</vt:lpstr>
      <vt:lpstr>Activity Diagram(Admin):</vt:lpstr>
      <vt:lpstr>Activity Diagram(User):</vt:lpstr>
      <vt:lpstr>PROCESS</vt:lpstr>
      <vt:lpstr>PROCESS Contn</vt:lpstr>
      <vt:lpstr>Screenshots</vt:lpstr>
      <vt:lpstr>About Project</vt:lpstr>
      <vt:lpstr>Slide 19</vt:lpstr>
      <vt:lpstr>Slide 20</vt:lpstr>
      <vt:lpstr>User Registration</vt:lpstr>
      <vt:lpstr>User Login</vt:lpstr>
      <vt:lpstr>User Dashboard</vt:lpstr>
      <vt:lpstr>Feedback Form</vt:lpstr>
      <vt:lpstr>Feedback Data</vt:lpstr>
      <vt:lpstr>Face Recogniton and Counting No.of.Faces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vijay krishna</cp:lastModifiedBy>
  <cp:revision>27</cp:revision>
  <dcterms:created xsi:type="dcterms:W3CDTF">2020-03-13T15:10:59Z</dcterms:created>
  <dcterms:modified xsi:type="dcterms:W3CDTF">2020-03-17T08:47:54Z</dcterms:modified>
</cp:coreProperties>
</file>